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0"/>
  </p:notesMasterIdLst>
  <p:handoutMasterIdLst>
    <p:handoutMasterId r:id="rId31"/>
  </p:handoutMasterIdLst>
  <p:sldIdLst>
    <p:sldId id="303" r:id="rId7"/>
    <p:sldId id="948" r:id="rId8"/>
    <p:sldId id="2134805356" r:id="rId9"/>
    <p:sldId id="2076136991" r:id="rId10"/>
    <p:sldId id="2134805337" r:id="rId11"/>
    <p:sldId id="2134805358" r:id="rId12"/>
    <p:sldId id="2134805340" r:id="rId13"/>
    <p:sldId id="951" r:id="rId14"/>
    <p:sldId id="2134805344" r:id="rId15"/>
    <p:sldId id="2134805357" r:id="rId16"/>
    <p:sldId id="2134805329" r:id="rId17"/>
    <p:sldId id="2134805346" r:id="rId18"/>
    <p:sldId id="2134805347" r:id="rId19"/>
    <p:sldId id="2134805348" r:id="rId20"/>
    <p:sldId id="2134805349" r:id="rId21"/>
    <p:sldId id="2134805350" r:id="rId22"/>
    <p:sldId id="2134805355" r:id="rId23"/>
    <p:sldId id="2134805354" r:id="rId24"/>
    <p:sldId id="954" r:id="rId25"/>
    <p:sldId id="2134805334" r:id="rId26"/>
    <p:sldId id="2134805333" r:id="rId27"/>
    <p:sldId id="2134805359" r:id="rId28"/>
    <p:sldId id="952"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076136991"/>
            <p14:sldId id="2134805337"/>
            <p14:sldId id="2134805358"/>
            <p14:sldId id="2134805340"/>
            <p14:sldId id="951"/>
            <p14:sldId id="2134805344"/>
            <p14:sldId id="2134805357"/>
            <p14:sldId id="2134805329"/>
            <p14:sldId id="2134805346"/>
          </p14:sldIdLst>
        </p14:section>
        <p14:section name="Editing with WebIDE" id="{CC993B61-AB42-42FE-BC52-96D849AC7A61}">
          <p14:sldIdLst>
            <p14:sldId id="2134805347"/>
            <p14:sldId id="2134805348"/>
            <p14:sldId id="2134805349"/>
            <p14:sldId id="2134805350"/>
          </p14:sldIdLst>
        </p14:section>
        <p14:section name="Generating word CR" id="{0CC5CEB3-1141-4ECA-9391-858791A2670D}">
          <p14:sldIdLst>
            <p14:sldId id="2134805355"/>
            <p14:sldId id="2134805354"/>
          </p14:sldIdLst>
        </p14:section>
        <p14:section name="Forge: Advanced tips" id="{41C0D0C6-A125-4E52-8C16-BD46EA1FA6B7}">
          <p14:sldIdLst>
            <p14:sldId id="954"/>
            <p14:sldId id="2134805334"/>
            <p14:sldId id="2134805333"/>
          </p14:sldIdLst>
        </p14:section>
        <p14:section name="Q&amp;A" id="{92E6E22C-D1A8-452C-AD57-65E1339F3622}">
          <p14:sldIdLst>
            <p14:sldId id="2134805359"/>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F913DA-AE5D-4126-A6A9-3E1A701A983B}" v="52" dt="2023-11-03T12:47:15.30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81" autoAdjust="0"/>
    <p:restoredTop sz="95808" autoAdjust="0"/>
  </p:normalViewPr>
  <p:slideViewPr>
    <p:cSldViewPr snapToGrid="0">
      <p:cViewPr varScale="1">
        <p:scale>
          <a:sx n="95" d="100"/>
          <a:sy n="95" d="100"/>
        </p:scale>
        <p:origin x="382" y="29"/>
      </p:cViewPr>
      <p:guideLst>
        <p:guide orient="horz" pos="2160"/>
        <p:guide pos="3840"/>
      </p:guideLst>
    </p:cSldViewPr>
  </p:slideViewPr>
  <p:outlineViewPr>
    <p:cViewPr>
      <p:scale>
        <a:sx n="33" d="100"/>
        <a:sy n="33" d="100"/>
      </p:scale>
      <p:origin x="0" y="-8784"/>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2" d="100"/>
          <a:sy n="42" d="100"/>
        </p:scale>
        <p:origin x="1742" y="43"/>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userId="ef6d28fa-f6d2-46f2-a5dd-bebee851067d" providerId="ADAL" clId="{6AF913DA-AE5D-4126-A6A9-3E1A701A983B}"/>
    <pc:docChg chg="custSel modSld sldOrd modSection">
      <pc:chgData name="Sean Sun" userId="ef6d28fa-f6d2-46f2-a5dd-bebee851067d" providerId="ADAL" clId="{6AF913DA-AE5D-4126-A6A9-3E1A701A983B}" dt="2023-10-27T12:54:28.858" v="733" actId="1035"/>
      <pc:docMkLst>
        <pc:docMk/>
      </pc:docMkLst>
      <pc:sldChg chg="modSp mod">
        <pc:chgData name="Sean Sun" userId="ef6d28fa-f6d2-46f2-a5dd-bebee851067d" providerId="ADAL" clId="{6AF913DA-AE5D-4126-A6A9-3E1A701A983B}" dt="2023-10-27T12:03:21.333" v="30" actId="20577"/>
        <pc:sldMkLst>
          <pc:docMk/>
          <pc:sldMk cId="0" sldId="303"/>
        </pc:sldMkLst>
        <pc:spChg chg="mod">
          <ac:chgData name="Sean Sun" userId="ef6d28fa-f6d2-46f2-a5dd-bebee851067d" providerId="ADAL" clId="{6AF913DA-AE5D-4126-A6A9-3E1A701A983B}" dt="2023-10-27T12:03:21.333" v="30" actId="20577"/>
          <ac:spMkLst>
            <pc:docMk/>
            <pc:sldMk cId="0" sldId="303"/>
            <ac:spMk id="9219" creationId="{00000000-0000-0000-0000-000000000000}"/>
          </ac:spMkLst>
        </pc:spChg>
      </pc:sldChg>
      <pc:sldChg chg="modSp mod">
        <pc:chgData name="Sean Sun" userId="ef6d28fa-f6d2-46f2-a5dd-bebee851067d" providerId="ADAL" clId="{6AF913DA-AE5D-4126-A6A9-3E1A701A983B}" dt="2023-10-27T12:04:03.143" v="59" actId="6549"/>
        <pc:sldMkLst>
          <pc:docMk/>
          <pc:sldMk cId="4043052908" sldId="948"/>
        </pc:sldMkLst>
        <pc:spChg chg="mod">
          <ac:chgData name="Sean Sun" userId="ef6d28fa-f6d2-46f2-a5dd-bebee851067d" providerId="ADAL" clId="{6AF913DA-AE5D-4126-A6A9-3E1A701A983B}" dt="2023-10-27T12:04:03.143" v="59" actId="6549"/>
          <ac:spMkLst>
            <pc:docMk/>
            <pc:sldMk cId="4043052908" sldId="948"/>
            <ac:spMk id="3" creationId="{376873C0-1188-4A8B-9787-B1A4779DD8EA}"/>
          </ac:spMkLst>
        </pc:spChg>
      </pc:sldChg>
      <pc:sldChg chg="addSp delSp modSp mod">
        <pc:chgData name="Sean Sun" userId="ef6d28fa-f6d2-46f2-a5dd-bebee851067d" providerId="ADAL" clId="{6AF913DA-AE5D-4126-A6A9-3E1A701A983B}" dt="2023-10-27T12:54:28.858" v="733" actId="1035"/>
        <pc:sldMkLst>
          <pc:docMk/>
          <pc:sldMk cId="580955689" sldId="2134805329"/>
        </pc:sldMkLst>
        <pc:spChg chg="mod">
          <ac:chgData name="Sean Sun" userId="ef6d28fa-f6d2-46f2-a5dd-bebee851067d" providerId="ADAL" clId="{6AF913DA-AE5D-4126-A6A9-3E1A701A983B}" dt="2023-10-27T12:04:18.695" v="60" actId="6549"/>
          <ac:spMkLst>
            <pc:docMk/>
            <pc:sldMk cId="580955689" sldId="2134805329"/>
            <ac:spMk id="3" creationId="{6F0CF38D-5BD6-453C-ADC0-D6A01DA93A71}"/>
          </ac:spMkLst>
        </pc:spChg>
        <pc:spChg chg="mod">
          <ac:chgData name="Sean Sun" userId="ef6d28fa-f6d2-46f2-a5dd-bebee851067d" providerId="ADAL" clId="{6AF913DA-AE5D-4126-A6A9-3E1A701A983B}" dt="2023-10-27T12:03:14.533" v="28" actId="20577"/>
          <ac:spMkLst>
            <pc:docMk/>
            <pc:sldMk cId="580955689" sldId="2134805329"/>
            <ac:spMk id="4" creationId="{94F5ABBF-9A7B-8023-0EE4-6EEA688B8835}"/>
          </ac:spMkLst>
        </pc:spChg>
        <pc:spChg chg="mod">
          <ac:chgData name="Sean Sun" userId="ef6d28fa-f6d2-46f2-a5dd-bebee851067d" providerId="ADAL" clId="{6AF913DA-AE5D-4126-A6A9-3E1A701A983B}" dt="2023-10-27T12:08:35.217" v="194" actId="14100"/>
          <ac:spMkLst>
            <pc:docMk/>
            <pc:sldMk cId="580955689" sldId="2134805329"/>
            <ac:spMk id="6" creationId="{17317489-E48E-4A85-8FEA-3F6144E2FBA8}"/>
          </ac:spMkLst>
        </pc:spChg>
        <pc:spChg chg="del mod">
          <ac:chgData name="Sean Sun" userId="ef6d28fa-f6d2-46f2-a5dd-bebee851067d" providerId="ADAL" clId="{6AF913DA-AE5D-4126-A6A9-3E1A701A983B}" dt="2023-10-27T12:51:34.352" v="577" actId="478"/>
          <ac:spMkLst>
            <pc:docMk/>
            <pc:sldMk cId="580955689" sldId="2134805329"/>
            <ac:spMk id="7" creationId="{4EDA337A-C0C1-D8DB-2D75-71E215EFFFD4}"/>
          </ac:spMkLst>
        </pc:spChg>
        <pc:spChg chg="mod">
          <ac:chgData name="Sean Sun" userId="ef6d28fa-f6d2-46f2-a5dd-bebee851067d" providerId="ADAL" clId="{6AF913DA-AE5D-4126-A6A9-3E1A701A983B}" dt="2023-10-27T12:08:44.940" v="212" actId="1037"/>
          <ac:spMkLst>
            <pc:docMk/>
            <pc:sldMk cId="580955689" sldId="2134805329"/>
            <ac:spMk id="8" creationId="{21037627-B3D7-4BFA-80F5-51F566048A2C}"/>
          </ac:spMkLst>
        </pc:spChg>
        <pc:spChg chg="mod">
          <ac:chgData name="Sean Sun" userId="ef6d28fa-f6d2-46f2-a5dd-bebee851067d" providerId="ADAL" clId="{6AF913DA-AE5D-4126-A6A9-3E1A701A983B}" dt="2023-10-27T12:05:04.497" v="96" actId="14100"/>
          <ac:spMkLst>
            <pc:docMk/>
            <pc:sldMk cId="580955689" sldId="2134805329"/>
            <ac:spMk id="9" creationId="{B7A8EFEE-E7C4-4D73-84A5-BF77AC618539}"/>
          </ac:spMkLst>
        </pc:spChg>
        <pc:spChg chg="mod">
          <ac:chgData name="Sean Sun" userId="ef6d28fa-f6d2-46f2-a5dd-bebee851067d" providerId="ADAL" clId="{6AF913DA-AE5D-4126-A6A9-3E1A701A983B}" dt="2023-10-27T12:04:45.945" v="62" actId="404"/>
          <ac:spMkLst>
            <pc:docMk/>
            <pc:sldMk cId="580955689" sldId="2134805329"/>
            <ac:spMk id="10" creationId="{EB15337D-92F9-40E9-946B-033E5ECAEA25}"/>
          </ac:spMkLst>
        </pc:spChg>
        <pc:spChg chg="del mod">
          <ac:chgData name="Sean Sun" userId="ef6d28fa-f6d2-46f2-a5dd-bebee851067d" providerId="ADAL" clId="{6AF913DA-AE5D-4126-A6A9-3E1A701A983B}" dt="2023-10-27T12:51:37.810" v="578" actId="478"/>
          <ac:spMkLst>
            <pc:docMk/>
            <pc:sldMk cId="580955689" sldId="2134805329"/>
            <ac:spMk id="15" creationId="{DEDEBE7D-FE3E-8FAA-D592-5D51A6D89917}"/>
          </ac:spMkLst>
        </pc:spChg>
        <pc:spChg chg="add mod">
          <ac:chgData name="Sean Sun" userId="ef6d28fa-f6d2-46f2-a5dd-bebee851067d" providerId="ADAL" clId="{6AF913DA-AE5D-4126-A6A9-3E1A701A983B}" dt="2023-10-27T12:54:28.858" v="733" actId="1035"/>
          <ac:spMkLst>
            <pc:docMk/>
            <pc:sldMk cId="580955689" sldId="2134805329"/>
            <ac:spMk id="19" creationId="{47E53B4A-CE4D-E671-BF41-F77D02E987C5}"/>
          </ac:spMkLst>
        </pc:spChg>
        <pc:spChg chg="mod">
          <ac:chgData name="Sean Sun" userId="ef6d28fa-f6d2-46f2-a5dd-bebee851067d" providerId="ADAL" clId="{6AF913DA-AE5D-4126-A6A9-3E1A701A983B}" dt="2023-10-27T12:50:58.022" v="459" actId="1036"/>
          <ac:spMkLst>
            <pc:docMk/>
            <pc:sldMk cId="580955689" sldId="2134805329"/>
            <ac:spMk id="20" creationId="{118821AE-D734-4D5E-B687-85D78B7F9264}"/>
          </ac:spMkLst>
        </pc:spChg>
        <pc:spChg chg="mod">
          <ac:chgData name="Sean Sun" userId="ef6d28fa-f6d2-46f2-a5dd-bebee851067d" providerId="ADAL" clId="{6AF913DA-AE5D-4126-A6A9-3E1A701A983B}" dt="2023-10-27T12:08:30.348" v="193" actId="14100"/>
          <ac:spMkLst>
            <pc:docMk/>
            <pc:sldMk cId="580955689" sldId="2134805329"/>
            <ac:spMk id="22" creationId="{7BECDF0A-6647-43E0-8D0A-00920F3F68A8}"/>
          </ac:spMkLst>
        </pc:spChg>
        <pc:spChg chg="mod">
          <ac:chgData name="Sean Sun" userId="ef6d28fa-f6d2-46f2-a5dd-bebee851067d" providerId="ADAL" clId="{6AF913DA-AE5D-4126-A6A9-3E1A701A983B}" dt="2023-10-27T12:18:20.895" v="338" actId="20577"/>
          <ac:spMkLst>
            <pc:docMk/>
            <pc:sldMk cId="580955689" sldId="2134805329"/>
            <ac:spMk id="24" creationId="{0ED72D7A-A4C0-4A5A-A300-72F39C424598}"/>
          </ac:spMkLst>
        </pc:spChg>
        <pc:spChg chg="mod">
          <ac:chgData name="Sean Sun" userId="ef6d28fa-f6d2-46f2-a5dd-bebee851067d" providerId="ADAL" clId="{6AF913DA-AE5D-4126-A6A9-3E1A701A983B}" dt="2023-10-27T12:19:46.395" v="419" actId="20577"/>
          <ac:spMkLst>
            <pc:docMk/>
            <pc:sldMk cId="580955689" sldId="2134805329"/>
            <ac:spMk id="31" creationId="{BDF57EA0-BE6C-4976-8C47-629518433AEB}"/>
          </ac:spMkLst>
        </pc:spChg>
        <pc:spChg chg="mod">
          <ac:chgData name="Sean Sun" userId="ef6d28fa-f6d2-46f2-a5dd-bebee851067d" providerId="ADAL" clId="{6AF913DA-AE5D-4126-A6A9-3E1A701A983B}" dt="2023-10-27T12:05:46.940" v="109" actId="404"/>
          <ac:spMkLst>
            <pc:docMk/>
            <pc:sldMk cId="580955689" sldId="2134805329"/>
            <ac:spMk id="32" creationId="{D250A209-295C-4FF7-BBB9-C3C32E75214F}"/>
          </ac:spMkLst>
        </pc:spChg>
        <pc:spChg chg="add mod">
          <ac:chgData name="Sean Sun" userId="ef6d28fa-f6d2-46f2-a5dd-bebee851067d" providerId="ADAL" clId="{6AF913DA-AE5D-4126-A6A9-3E1A701A983B}" dt="2023-10-27T12:18:51.216" v="365" actId="1037"/>
          <ac:spMkLst>
            <pc:docMk/>
            <pc:sldMk cId="580955689" sldId="2134805329"/>
            <ac:spMk id="34" creationId="{3D445CFA-40C8-7AD3-EB64-80C6C8B4C60E}"/>
          </ac:spMkLst>
        </pc:spChg>
        <pc:spChg chg="add mod">
          <ac:chgData name="Sean Sun" userId="ef6d28fa-f6d2-46f2-a5dd-bebee851067d" providerId="ADAL" clId="{6AF913DA-AE5D-4126-A6A9-3E1A701A983B}" dt="2023-10-27T12:15:55.326" v="239" actId="1076"/>
          <ac:spMkLst>
            <pc:docMk/>
            <pc:sldMk cId="580955689" sldId="2134805329"/>
            <ac:spMk id="37" creationId="{8F49585F-ADA8-9514-7814-07C2848294F5}"/>
          </ac:spMkLst>
        </pc:spChg>
        <pc:spChg chg="add mod">
          <ac:chgData name="Sean Sun" userId="ef6d28fa-f6d2-46f2-a5dd-bebee851067d" providerId="ADAL" clId="{6AF913DA-AE5D-4126-A6A9-3E1A701A983B}" dt="2023-10-27T12:54:24.702" v="723" actId="1035"/>
          <ac:spMkLst>
            <pc:docMk/>
            <pc:sldMk cId="580955689" sldId="2134805329"/>
            <ac:spMk id="38" creationId="{B66C3047-FE40-6A45-0A66-9BFD39702B52}"/>
          </ac:spMkLst>
        </pc:spChg>
        <pc:spChg chg="add mod">
          <ac:chgData name="Sean Sun" userId="ef6d28fa-f6d2-46f2-a5dd-bebee851067d" providerId="ADAL" clId="{6AF913DA-AE5D-4126-A6A9-3E1A701A983B}" dt="2023-10-27T12:53:35.334" v="698" actId="13926"/>
          <ac:spMkLst>
            <pc:docMk/>
            <pc:sldMk cId="580955689" sldId="2134805329"/>
            <ac:spMk id="43" creationId="{AAEFFC42-6739-331D-AB87-76F91DCEB86A}"/>
          </ac:spMkLst>
        </pc:spChg>
        <pc:spChg chg="add mod">
          <ac:chgData name="Sean Sun" userId="ef6d28fa-f6d2-46f2-a5dd-bebee851067d" providerId="ADAL" clId="{6AF913DA-AE5D-4126-A6A9-3E1A701A983B}" dt="2023-10-27T12:54:08.314" v="712" actId="14100"/>
          <ac:spMkLst>
            <pc:docMk/>
            <pc:sldMk cId="580955689" sldId="2134805329"/>
            <ac:spMk id="44" creationId="{88757965-2ACA-4A5F-D827-828B6E0C10AD}"/>
          </ac:spMkLst>
        </pc:spChg>
        <pc:grpChg chg="mod">
          <ac:chgData name="Sean Sun" userId="ef6d28fa-f6d2-46f2-a5dd-bebee851067d" providerId="ADAL" clId="{6AF913DA-AE5D-4126-A6A9-3E1A701A983B}" dt="2023-10-27T12:08:24.605" v="192" actId="1076"/>
          <ac:grpSpMkLst>
            <pc:docMk/>
            <pc:sldMk cId="580955689" sldId="2134805329"/>
            <ac:grpSpMk id="36" creationId="{C095EB2B-00A3-4CAD-BB5B-4A390D6D75CE}"/>
          </ac:grpSpMkLst>
        </pc:grpChg>
        <pc:cxnChg chg="mod">
          <ac:chgData name="Sean Sun" userId="ef6d28fa-f6d2-46f2-a5dd-bebee851067d" providerId="ADAL" clId="{6AF913DA-AE5D-4126-A6A9-3E1A701A983B}" dt="2023-10-27T12:08:35.217" v="194" actId="14100"/>
          <ac:cxnSpMkLst>
            <pc:docMk/>
            <pc:sldMk cId="580955689" sldId="2134805329"/>
            <ac:cxnSpMk id="13" creationId="{F24BF164-0CB1-4F34-ACEB-3CA1B0A84A66}"/>
          </ac:cxnSpMkLst>
        </pc:cxnChg>
        <pc:cxnChg chg="mod">
          <ac:chgData name="Sean Sun" userId="ef6d28fa-f6d2-46f2-a5dd-bebee851067d" providerId="ADAL" clId="{6AF913DA-AE5D-4126-A6A9-3E1A701A983B}" dt="2023-10-27T12:08:44.940" v="212" actId="1037"/>
          <ac:cxnSpMkLst>
            <pc:docMk/>
            <pc:sldMk cId="580955689" sldId="2134805329"/>
            <ac:cxnSpMk id="14" creationId="{EAD3BB78-79AC-458C-85E8-7051604FCDAE}"/>
          </ac:cxnSpMkLst>
        </pc:cxnChg>
        <pc:cxnChg chg="mod">
          <ac:chgData name="Sean Sun" userId="ef6d28fa-f6d2-46f2-a5dd-bebee851067d" providerId="ADAL" clId="{6AF913DA-AE5D-4126-A6A9-3E1A701A983B}" dt="2023-10-27T12:05:04.497" v="96" actId="14100"/>
          <ac:cxnSpMkLst>
            <pc:docMk/>
            <pc:sldMk cId="580955689" sldId="2134805329"/>
            <ac:cxnSpMk id="17" creationId="{13084332-F61E-4F3E-BF1C-DC7EE8D52E9C}"/>
          </ac:cxnSpMkLst>
        </pc:cxnChg>
        <pc:cxnChg chg="mod">
          <ac:chgData name="Sean Sun" userId="ef6d28fa-f6d2-46f2-a5dd-bebee851067d" providerId="ADAL" clId="{6AF913DA-AE5D-4126-A6A9-3E1A701A983B}" dt="2023-10-27T12:08:53.070" v="213" actId="14100"/>
          <ac:cxnSpMkLst>
            <pc:docMk/>
            <pc:sldMk cId="580955689" sldId="2134805329"/>
            <ac:cxnSpMk id="23" creationId="{FCBD2383-7C78-426B-A2B9-9E5705F9C433}"/>
          </ac:cxnSpMkLst>
        </pc:cxnChg>
        <pc:cxnChg chg="mod">
          <ac:chgData name="Sean Sun" userId="ef6d28fa-f6d2-46f2-a5dd-bebee851067d" providerId="ADAL" clId="{6AF913DA-AE5D-4126-A6A9-3E1A701A983B}" dt="2023-10-27T12:08:35.217" v="194" actId="14100"/>
          <ac:cxnSpMkLst>
            <pc:docMk/>
            <pc:sldMk cId="580955689" sldId="2134805329"/>
            <ac:cxnSpMk id="26" creationId="{C14D2DC2-B27F-4B66-92F1-E80EE1982DE9}"/>
          </ac:cxnSpMkLst>
        </pc:cxnChg>
        <pc:cxnChg chg="add mod">
          <ac:chgData name="Sean Sun" userId="ef6d28fa-f6d2-46f2-a5dd-bebee851067d" providerId="ADAL" clId="{6AF913DA-AE5D-4126-A6A9-3E1A701A983B}" dt="2023-10-27T12:54:24.702" v="723" actId="1035"/>
          <ac:cxnSpMkLst>
            <pc:docMk/>
            <pc:sldMk cId="580955689" sldId="2134805329"/>
            <ac:cxnSpMk id="40" creationId="{F7498F66-7606-5D4D-F6C7-83CC21387121}"/>
          </ac:cxnSpMkLst>
        </pc:cxnChg>
        <pc:cxnChg chg="add mod">
          <ac:chgData name="Sean Sun" userId="ef6d28fa-f6d2-46f2-a5dd-bebee851067d" providerId="ADAL" clId="{6AF913DA-AE5D-4126-A6A9-3E1A701A983B}" dt="2023-10-27T12:52:39.442" v="602" actId="1036"/>
          <ac:cxnSpMkLst>
            <pc:docMk/>
            <pc:sldMk cId="580955689" sldId="2134805329"/>
            <ac:cxnSpMk id="41" creationId="{F49F33FE-3836-2ACC-32CD-912FAC842856}"/>
          </ac:cxnSpMkLst>
        </pc:cxnChg>
        <pc:cxnChg chg="add mod">
          <ac:chgData name="Sean Sun" userId="ef6d28fa-f6d2-46f2-a5dd-bebee851067d" providerId="ADAL" clId="{6AF913DA-AE5D-4126-A6A9-3E1A701A983B}" dt="2023-10-27T12:52:43.897" v="644" actId="1035"/>
          <ac:cxnSpMkLst>
            <pc:docMk/>
            <pc:sldMk cId="580955689" sldId="2134805329"/>
            <ac:cxnSpMk id="42" creationId="{795BB57E-66A8-D27E-0F23-06F3DDD8B00B}"/>
          </ac:cxnSpMkLst>
        </pc:cxnChg>
      </pc:sldChg>
      <pc:sldChg chg="delSp modSp mod ord">
        <pc:chgData name="Sean Sun" userId="ef6d28fa-f6d2-46f2-a5dd-bebee851067d" providerId="ADAL" clId="{6AF913DA-AE5D-4126-A6A9-3E1A701A983B}" dt="2023-10-26T14:35:54.955" v="21" actId="20577"/>
        <pc:sldMkLst>
          <pc:docMk/>
          <pc:sldMk cId="3360641632" sldId="2134805354"/>
        </pc:sldMkLst>
        <pc:spChg chg="mod">
          <ac:chgData name="Sean Sun" userId="ef6d28fa-f6d2-46f2-a5dd-bebee851067d" providerId="ADAL" clId="{6AF913DA-AE5D-4126-A6A9-3E1A701A983B}" dt="2023-10-26T14:35:54.955" v="21" actId="20577"/>
          <ac:spMkLst>
            <pc:docMk/>
            <pc:sldMk cId="3360641632" sldId="2134805354"/>
            <ac:spMk id="3" creationId="{E9DE063C-2FAD-DF0B-CA93-58F19541AB96}"/>
          </ac:spMkLst>
        </pc:spChg>
        <pc:spChg chg="del">
          <ac:chgData name="Sean Sun" userId="ef6d28fa-f6d2-46f2-a5dd-bebee851067d" providerId="ADAL" clId="{6AF913DA-AE5D-4126-A6A9-3E1A701A983B}" dt="2023-10-26T14:35:32.418" v="4" actId="478"/>
          <ac:spMkLst>
            <pc:docMk/>
            <pc:sldMk cId="3360641632" sldId="2134805354"/>
            <ac:spMk id="34" creationId="{536A992B-47E3-6116-F40C-802E6E37FB42}"/>
          </ac:spMkLst>
        </pc:spChg>
      </pc:sldChg>
      <pc:sldChg chg="delSp mod">
        <pc:chgData name="Sean Sun" userId="ef6d28fa-f6d2-46f2-a5dd-bebee851067d" providerId="ADAL" clId="{6AF913DA-AE5D-4126-A6A9-3E1A701A983B}" dt="2023-10-26T14:31:33.837" v="0" actId="478"/>
        <pc:sldMkLst>
          <pc:docMk/>
          <pc:sldMk cId="1231713378" sldId="2134805356"/>
        </pc:sldMkLst>
        <pc:spChg chg="del">
          <ac:chgData name="Sean Sun" userId="ef6d28fa-f6d2-46f2-a5dd-bebee851067d" providerId="ADAL" clId="{6AF913DA-AE5D-4126-A6A9-3E1A701A983B}" dt="2023-10-26T14:31:33.837" v="0" actId="478"/>
          <ac:spMkLst>
            <pc:docMk/>
            <pc:sldMk cId="1231713378" sldId="2134805356"/>
            <ac:spMk id="4" creationId="{6E43D097-4061-4B61-31AD-FEC844371F2F}"/>
          </ac:spMkLst>
        </pc:spChg>
      </pc:sldChg>
    </pc:docChg>
  </pc:docChgLst>
  <pc:docChgLst>
    <pc:chgData name="Sean Sun (NSB)" userId="ef6d28fa-f6d2-46f2-a5dd-bebee851067d" providerId="ADAL" clId="{6AF913DA-AE5D-4126-A6A9-3E1A701A983B}"/>
    <pc:docChg chg="undo custSel modSld modMainMaster">
      <pc:chgData name="Sean Sun (NSB)" userId="ef6d28fa-f6d2-46f2-a5dd-bebee851067d" providerId="ADAL" clId="{6AF913DA-AE5D-4126-A6A9-3E1A701A983B}" dt="2023-11-03T13:48:43.945" v="723" actId="6549"/>
      <pc:docMkLst>
        <pc:docMk/>
      </pc:docMkLst>
      <pc:sldChg chg="modSp mod">
        <pc:chgData name="Sean Sun (NSB)" userId="ef6d28fa-f6d2-46f2-a5dd-bebee851067d" providerId="ADAL" clId="{6AF913DA-AE5D-4126-A6A9-3E1A701A983B}" dt="2023-11-03T12:53:59.114" v="682" actId="20577"/>
        <pc:sldMkLst>
          <pc:docMk/>
          <pc:sldMk cId="0" sldId="303"/>
        </pc:sldMkLst>
        <pc:spChg chg="mod">
          <ac:chgData name="Sean Sun (NSB)" userId="ef6d28fa-f6d2-46f2-a5dd-bebee851067d" providerId="ADAL" clId="{6AF913DA-AE5D-4126-A6A9-3E1A701A983B}" dt="2023-11-03T12:47:15.300" v="679" actId="1076"/>
          <ac:spMkLst>
            <pc:docMk/>
            <pc:sldMk cId="0" sldId="303"/>
            <ac:spMk id="6147" creationId="{00000000-0000-0000-0000-000000000000}"/>
          </ac:spMkLst>
        </pc:spChg>
        <pc:spChg chg="mod">
          <ac:chgData name="Sean Sun (NSB)" userId="ef6d28fa-f6d2-46f2-a5dd-bebee851067d" providerId="ADAL" clId="{6AF913DA-AE5D-4126-A6A9-3E1A701A983B}" dt="2023-11-03T12:53:59.114" v="682" actId="20577"/>
          <ac:spMkLst>
            <pc:docMk/>
            <pc:sldMk cId="0" sldId="303"/>
            <ac:spMk id="9219" creationId="{00000000-0000-0000-0000-000000000000}"/>
          </ac:spMkLst>
        </pc:spChg>
      </pc:sldChg>
      <pc:sldChg chg="modSp mod">
        <pc:chgData name="Sean Sun (NSB)" userId="ef6d28fa-f6d2-46f2-a5dd-bebee851067d" providerId="ADAL" clId="{6AF913DA-AE5D-4126-A6A9-3E1A701A983B}" dt="2023-11-03T12:36:51.934" v="594" actId="20577"/>
        <pc:sldMkLst>
          <pc:docMk/>
          <pc:sldMk cId="4043052908" sldId="948"/>
        </pc:sldMkLst>
        <pc:spChg chg="mod">
          <ac:chgData name="Sean Sun (NSB)" userId="ef6d28fa-f6d2-46f2-a5dd-bebee851067d" providerId="ADAL" clId="{6AF913DA-AE5D-4126-A6A9-3E1A701A983B}" dt="2023-11-03T12:36:51.934" v="594" actId="20577"/>
          <ac:spMkLst>
            <pc:docMk/>
            <pc:sldMk cId="4043052908" sldId="948"/>
            <ac:spMk id="3" creationId="{376873C0-1188-4A8B-9787-B1A4779DD8EA}"/>
          </ac:spMkLst>
        </pc:spChg>
        <pc:spChg chg="mod">
          <ac:chgData name="Sean Sun (NSB)" userId="ef6d28fa-f6d2-46f2-a5dd-bebee851067d" providerId="ADAL" clId="{6AF913DA-AE5D-4126-A6A9-3E1A701A983B}" dt="2023-11-03T11:41:22.360" v="6" actId="20577"/>
          <ac:spMkLst>
            <pc:docMk/>
            <pc:sldMk cId="4043052908" sldId="948"/>
            <ac:spMk id="5" creationId="{77A847E7-2981-4C73-98E0-E46907C7D735}"/>
          </ac:spMkLst>
        </pc:spChg>
      </pc:sldChg>
      <pc:sldChg chg="modSp mod">
        <pc:chgData name="Sean Sun (NSB)" userId="ef6d28fa-f6d2-46f2-a5dd-bebee851067d" providerId="ADAL" clId="{6AF913DA-AE5D-4126-A6A9-3E1A701A983B}" dt="2023-11-03T12:39:52.679" v="666" actId="404"/>
        <pc:sldMkLst>
          <pc:docMk/>
          <pc:sldMk cId="580955689" sldId="2134805329"/>
        </pc:sldMkLst>
        <pc:spChg chg="mod">
          <ac:chgData name="Sean Sun (NSB)" userId="ef6d28fa-f6d2-46f2-a5dd-bebee851067d" providerId="ADAL" clId="{6AF913DA-AE5D-4126-A6A9-3E1A701A983B}" dt="2023-11-03T12:38:25.827" v="617" actId="20577"/>
          <ac:spMkLst>
            <pc:docMk/>
            <pc:sldMk cId="580955689" sldId="2134805329"/>
            <ac:spMk id="3" creationId="{6F0CF38D-5BD6-453C-ADC0-D6A01DA93A71}"/>
          </ac:spMkLst>
        </pc:spChg>
        <pc:spChg chg="mod">
          <ac:chgData name="Sean Sun (NSB)" userId="ef6d28fa-f6d2-46f2-a5dd-bebee851067d" providerId="ADAL" clId="{6AF913DA-AE5D-4126-A6A9-3E1A701A983B}" dt="2023-11-03T12:39:52.679" v="666" actId="404"/>
          <ac:spMkLst>
            <pc:docMk/>
            <pc:sldMk cId="580955689" sldId="2134805329"/>
            <ac:spMk id="19" creationId="{47E53B4A-CE4D-E671-BF41-F77D02E987C5}"/>
          </ac:spMkLst>
        </pc:spChg>
        <pc:spChg chg="mod">
          <ac:chgData name="Sean Sun (NSB)" userId="ef6d28fa-f6d2-46f2-a5dd-bebee851067d" providerId="ADAL" clId="{6AF913DA-AE5D-4126-A6A9-3E1A701A983B}" dt="2023-11-03T12:39:20.762" v="656" actId="113"/>
          <ac:spMkLst>
            <pc:docMk/>
            <pc:sldMk cId="580955689" sldId="2134805329"/>
            <ac:spMk id="31" creationId="{BDF57EA0-BE6C-4976-8C47-629518433AEB}"/>
          </ac:spMkLst>
        </pc:spChg>
        <pc:spChg chg="mod">
          <ac:chgData name="Sean Sun (NSB)" userId="ef6d28fa-f6d2-46f2-a5dd-bebee851067d" providerId="ADAL" clId="{6AF913DA-AE5D-4126-A6A9-3E1A701A983B}" dt="2023-11-03T12:38:33.480" v="626" actId="14100"/>
          <ac:spMkLst>
            <pc:docMk/>
            <pc:sldMk cId="580955689" sldId="2134805329"/>
            <ac:spMk id="37" creationId="{8F49585F-ADA8-9514-7814-07C2848294F5}"/>
          </ac:spMkLst>
        </pc:spChg>
      </pc:sldChg>
      <pc:sldChg chg="addSp delSp modSp mod">
        <pc:chgData name="Sean Sun (NSB)" userId="ef6d28fa-f6d2-46f2-a5dd-bebee851067d" providerId="ADAL" clId="{6AF913DA-AE5D-4126-A6A9-3E1A701A983B}" dt="2023-11-03T13:48:43.945" v="723" actId="6549"/>
        <pc:sldMkLst>
          <pc:docMk/>
          <pc:sldMk cId="69503380" sldId="2134805344"/>
        </pc:sldMkLst>
        <pc:spChg chg="mod">
          <ac:chgData name="Sean Sun (NSB)" userId="ef6d28fa-f6d2-46f2-a5dd-bebee851067d" providerId="ADAL" clId="{6AF913DA-AE5D-4126-A6A9-3E1A701A983B}" dt="2023-11-03T12:19:32.326" v="64" actId="1035"/>
          <ac:spMkLst>
            <pc:docMk/>
            <pc:sldMk cId="69503380" sldId="2134805344"/>
            <ac:spMk id="3" creationId="{26C365F5-EA75-4623-A7B7-4255D320157E}"/>
          </ac:spMkLst>
        </pc:spChg>
        <pc:spChg chg="add mod">
          <ac:chgData name="Sean Sun (NSB)" userId="ef6d28fa-f6d2-46f2-a5dd-bebee851067d" providerId="ADAL" clId="{6AF913DA-AE5D-4126-A6A9-3E1A701A983B}" dt="2023-11-03T11:42:47.270" v="14"/>
          <ac:spMkLst>
            <pc:docMk/>
            <pc:sldMk cId="69503380" sldId="2134805344"/>
            <ac:spMk id="4" creationId="{D47DDC51-1C56-FE97-78A8-B2AD98377DDA}"/>
          </ac:spMkLst>
        </pc:spChg>
        <pc:spChg chg="mod">
          <ac:chgData name="Sean Sun (NSB)" userId="ef6d28fa-f6d2-46f2-a5dd-bebee851067d" providerId="ADAL" clId="{6AF913DA-AE5D-4126-A6A9-3E1A701A983B}" dt="2023-11-03T12:19:32.326" v="64" actId="1035"/>
          <ac:spMkLst>
            <pc:docMk/>
            <pc:sldMk cId="69503380" sldId="2134805344"/>
            <ac:spMk id="6" creationId="{5695D08C-838D-4A14-8B47-93FF95FF3597}"/>
          </ac:spMkLst>
        </pc:spChg>
        <pc:spChg chg="mod">
          <ac:chgData name="Sean Sun (NSB)" userId="ef6d28fa-f6d2-46f2-a5dd-bebee851067d" providerId="ADAL" clId="{6AF913DA-AE5D-4126-A6A9-3E1A701A983B}" dt="2023-11-03T12:19:32.326" v="64" actId="1035"/>
          <ac:spMkLst>
            <pc:docMk/>
            <pc:sldMk cId="69503380" sldId="2134805344"/>
            <ac:spMk id="7" creationId="{7EB63E79-DBD0-4AB0-92B0-DFAC5FE0E787}"/>
          </ac:spMkLst>
        </pc:spChg>
        <pc:spChg chg="mod">
          <ac:chgData name="Sean Sun (NSB)" userId="ef6d28fa-f6d2-46f2-a5dd-bebee851067d" providerId="ADAL" clId="{6AF913DA-AE5D-4126-A6A9-3E1A701A983B}" dt="2023-11-03T12:22:52.461" v="217" actId="20577"/>
          <ac:spMkLst>
            <pc:docMk/>
            <pc:sldMk cId="69503380" sldId="2134805344"/>
            <ac:spMk id="8" creationId="{C09925AE-629B-4440-9F94-F8441833331D}"/>
          </ac:spMkLst>
        </pc:spChg>
        <pc:spChg chg="mod">
          <ac:chgData name="Sean Sun (NSB)" userId="ef6d28fa-f6d2-46f2-a5dd-bebee851067d" providerId="ADAL" clId="{6AF913DA-AE5D-4126-A6A9-3E1A701A983B}" dt="2023-11-03T12:19:45.507" v="111" actId="1036"/>
          <ac:spMkLst>
            <pc:docMk/>
            <pc:sldMk cId="69503380" sldId="2134805344"/>
            <ac:spMk id="9" creationId="{A0518F84-1C19-44B6-AF6D-EAB4A331DC8E}"/>
          </ac:spMkLst>
        </pc:spChg>
        <pc:spChg chg="mod">
          <ac:chgData name="Sean Sun (NSB)" userId="ef6d28fa-f6d2-46f2-a5dd-bebee851067d" providerId="ADAL" clId="{6AF913DA-AE5D-4126-A6A9-3E1A701A983B}" dt="2023-11-03T12:19:32.326" v="64" actId="1035"/>
          <ac:spMkLst>
            <pc:docMk/>
            <pc:sldMk cId="69503380" sldId="2134805344"/>
            <ac:spMk id="12" creationId="{26EDBA6D-62D1-4DED-A76C-FE5CEA181FCA}"/>
          </ac:spMkLst>
        </pc:spChg>
        <pc:spChg chg="mod">
          <ac:chgData name="Sean Sun (NSB)" userId="ef6d28fa-f6d2-46f2-a5dd-bebee851067d" providerId="ADAL" clId="{6AF913DA-AE5D-4126-A6A9-3E1A701A983B}" dt="2023-11-03T12:23:02.855" v="219" actId="1076"/>
          <ac:spMkLst>
            <pc:docMk/>
            <pc:sldMk cId="69503380" sldId="2134805344"/>
            <ac:spMk id="14" creationId="{4FC7A651-0348-4186-ACC1-A70820E854FD}"/>
          </ac:spMkLst>
        </pc:spChg>
        <pc:spChg chg="mod">
          <ac:chgData name="Sean Sun (NSB)" userId="ef6d28fa-f6d2-46f2-a5dd-bebee851067d" providerId="ADAL" clId="{6AF913DA-AE5D-4126-A6A9-3E1A701A983B}" dt="2023-11-03T12:23:07.687" v="221" actId="14100"/>
          <ac:spMkLst>
            <pc:docMk/>
            <pc:sldMk cId="69503380" sldId="2134805344"/>
            <ac:spMk id="15" creationId="{1F485AED-8F28-4264-841B-689CE51EBF28}"/>
          </ac:spMkLst>
        </pc:spChg>
        <pc:spChg chg="add del mod">
          <ac:chgData name="Sean Sun (NSB)" userId="ef6d28fa-f6d2-46f2-a5dd-bebee851067d" providerId="ADAL" clId="{6AF913DA-AE5D-4126-A6A9-3E1A701A983B}" dt="2023-11-03T12:18:47.644" v="25" actId="22"/>
          <ac:spMkLst>
            <pc:docMk/>
            <pc:sldMk cId="69503380" sldId="2134805344"/>
            <ac:spMk id="16" creationId="{8F4D7942-7901-045D-61F7-D91DD486CDE9}"/>
          </ac:spMkLst>
        </pc:spChg>
        <pc:spChg chg="add mod">
          <ac:chgData name="Sean Sun (NSB)" userId="ef6d28fa-f6d2-46f2-a5dd-bebee851067d" providerId="ADAL" clId="{6AF913DA-AE5D-4126-A6A9-3E1A701A983B}" dt="2023-11-03T13:48:43.945" v="723" actId="6549"/>
          <ac:spMkLst>
            <pc:docMk/>
            <pc:sldMk cId="69503380" sldId="2134805344"/>
            <ac:spMk id="18" creationId="{3FA43273-C1B7-3C30-D3AC-FFA2A48351DA}"/>
          </ac:spMkLst>
        </pc:spChg>
        <pc:picChg chg="mod">
          <ac:chgData name="Sean Sun (NSB)" userId="ef6d28fa-f6d2-46f2-a5dd-bebee851067d" providerId="ADAL" clId="{6AF913DA-AE5D-4126-A6A9-3E1A701A983B}" dt="2023-11-03T12:19:45.507" v="111" actId="1036"/>
          <ac:picMkLst>
            <pc:docMk/>
            <pc:sldMk cId="69503380" sldId="2134805344"/>
            <ac:picMk id="5" creationId="{F19C0FBF-12D5-42B6-B9C8-F22713E38A71}"/>
          </ac:picMkLst>
        </pc:picChg>
        <pc:picChg chg="mod">
          <ac:chgData name="Sean Sun (NSB)" userId="ef6d28fa-f6d2-46f2-a5dd-bebee851067d" providerId="ADAL" clId="{6AF913DA-AE5D-4126-A6A9-3E1A701A983B}" dt="2023-11-03T12:19:32.326" v="64" actId="1035"/>
          <ac:picMkLst>
            <pc:docMk/>
            <pc:sldMk cId="69503380" sldId="2134805344"/>
            <ac:picMk id="11" creationId="{D404B830-7EE6-444B-B99B-8501E57E2DEB}"/>
          </ac:picMkLst>
        </pc:picChg>
        <pc:picChg chg="mod">
          <ac:chgData name="Sean Sun (NSB)" userId="ef6d28fa-f6d2-46f2-a5dd-bebee851067d" providerId="ADAL" clId="{6AF913DA-AE5D-4126-A6A9-3E1A701A983B}" dt="2023-11-03T12:19:32.326" v="64" actId="1035"/>
          <ac:picMkLst>
            <pc:docMk/>
            <pc:sldMk cId="69503380" sldId="2134805344"/>
            <ac:picMk id="13" creationId="{B6F24D49-1141-42C0-8B2C-4CFC8B19E23B}"/>
          </ac:picMkLst>
        </pc:picChg>
      </pc:sldChg>
      <pc:sldChg chg="addSp modSp mod">
        <pc:chgData name="Sean Sun (NSB)" userId="ef6d28fa-f6d2-46f2-a5dd-bebee851067d" providerId="ADAL" clId="{6AF913DA-AE5D-4126-A6A9-3E1A701A983B}" dt="2023-11-03T12:37:40.201" v="595"/>
        <pc:sldMkLst>
          <pc:docMk/>
          <pc:sldMk cId="636239675" sldId="2134805350"/>
        </pc:sldMkLst>
        <pc:spChg chg="mod">
          <ac:chgData name="Sean Sun (NSB)" userId="ef6d28fa-f6d2-46f2-a5dd-bebee851067d" providerId="ADAL" clId="{6AF913DA-AE5D-4126-A6A9-3E1A701A983B}" dt="2023-11-03T12:35:50.575" v="588" actId="1076"/>
          <ac:spMkLst>
            <pc:docMk/>
            <pc:sldMk cId="636239675" sldId="2134805350"/>
            <ac:spMk id="4" creationId="{FB63DBD3-2B30-D5BE-4F22-B4B9B6DEC68E}"/>
          </ac:spMkLst>
        </pc:spChg>
        <pc:spChg chg="add mod">
          <ac:chgData name="Sean Sun (NSB)" userId="ef6d28fa-f6d2-46f2-a5dd-bebee851067d" providerId="ADAL" clId="{6AF913DA-AE5D-4126-A6A9-3E1A701A983B}" dt="2023-11-03T12:37:40.201" v="595"/>
          <ac:spMkLst>
            <pc:docMk/>
            <pc:sldMk cId="636239675" sldId="2134805350"/>
            <ac:spMk id="11" creationId="{6C568492-0EBF-02F1-6290-819ACF8F7B65}"/>
          </ac:spMkLst>
        </pc:spChg>
        <pc:cxnChg chg="mod">
          <ac:chgData name="Sean Sun (NSB)" userId="ef6d28fa-f6d2-46f2-a5dd-bebee851067d" providerId="ADAL" clId="{6AF913DA-AE5D-4126-A6A9-3E1A701A983B}" dt="2023-11-03T12:35:53.888" v="589" actId="14100"/>
          <ac:cxnSpMkLst>
            <pc:docMk/>
            <pc:sldMk cId="636239675" sldId="2134805350"/>
            <ac:cxnSpMk id="6" creationId="{74024F07-A869-945A-9E61-45BF41B9CDB2}"/>
          </ac:cxnSpMkLst>
        </pc:cxnChg>
      </pc:sldChg>
      <pc:sldChg chg="delSp mod">
        <pc:chgData name="Sean Sun (NSB)" userId="ef6d28fa-f6d2-46f2-a5dd-bebee851067d" providerId="ADAL" clId="{6AF913DA-AE5D-4126-A6A9-3E1A701A983B}" dt="2023-11-03T12:36:04.786" v="590" actId="478"/>
        <pc:sldMkLst>
          <pc:docMk/>
          <pc:sldMk cId="2829742375" sldId="2134805355"/>
        </pc:sldMkLst>
        <pc:spChg chg="del">
          <ac:chgData name="Sean Sun (NSB)" userId="ef6d28fa-f6d2-46f2-a5dd-bebee851067d" providerId="ADAL" clId="{6AF913DA-AE5D-4126-A6A9-3E1A701A983B}" dt="2023-11-03T12:36:04.786" v="590" actId="478"/>
          <ac:spMkLst>
            <pc:docMk/>
            <pc:sldMk cId="2829742375" sldId="2134805355"/>
            <ac:spMk id="41" creationId="{FD5C65CA-0DB6-1245-6A3F-CA91AE597ED8}"/>
          </ac:spMkLst>
        </pc:spChg>
      </pc:sldChg>
      <pc:sldChg chg="modSp mod">
        <pc:chgData name="Sean Sun (NSB)" userId="ef6d28fa-f6d2-46f2-a5dd-bebee851067d" providerId="ADAL" clId="{6AF913DA-AE5D-4126-A6A9-3E1A701A983B}" dt="2023-11-03T12:33:59.148" v="389" actId="20577"/>
        <pc:sldMkLst>
          <pc:docMk/>
          <pc:sldMk cId="171922807" sldId="2134805357"/>
        </pc:sldMkLst>
        <pc:spChg chg="mod">
          <ac:chgData name="Sean Sun (NSB)" userId="ef6d28fa-f6d2-46f2-a5dd-bebee851067d" providerId="ADAL" clId="{6AF913DA-AE5D-4126-A6A9-3E1A701A983B}" dt="2023-11-03T12:29:29.091" v="231" actId="1076"/>
          <ac:spMkLst>
            <pc:docMk/>
            <pc:sldMk cId="171922807" sldId="2134805357"/>
            <ac:spMk id="6" creationId="{CBAF5DEE-D638-44DA-9944-30D37030A29F}"/>
          </ac:spMkLst>
        </pc:spChg>
        <pc:spChg chg="mod">
          <ac:chgData name="Sean Sun (NSB)" userId="ef6d28fa-f6d2-46f2-a5dd-bebee851067d" providerId="ADAL" clId="{6AF913DA-AE5D-4126-A6A9-3E1A701A983B}" dt="2023-11-03T12:29:33.416" v="233" actId="1076"/>
          <ac:spMkLst>
            <pc:docMk/>
            <pc:sldMk cId="171922807" sldId="2134805357"/>
            <ac:spMk id="8" creationId="{EA9B26C2-030C-4A6A-A45F-A44A9524621D}"/>
          </ac:spMkLst>
        </pc:spChg>
        <pc:spChg chg="mod">
          <ac:chgData name="Sean Sun (NSB)" userId="ef6d28fa-f6d2-46f2-a5dd-bebee851067d" providerId="ADAL" clId="{6AF913DA-AE5D-4126-A6A9-3E1A701A983B}" dt="2023-11-03T12:33:55.866" v="387" actId="20577"/>
          <ac:spMkLst>
            <pc:docMk/>
            <pc:sldMk cId="171922807" sldId="2134805357"/>
            <ac:spMk id="36" creationId="{C07A7EF7-9411-3D9B-044E-2C18C26BE595}"/>
          </ac:spMkLst>
        </pc:spChg>
        <pc:spChg chg="mod">
          <ac:chgData name="Sean Sun (NSB)" userId="ef6d28fa-f6d2-46f2-a5dd-bebee851067d" providerId="ADAL" clId="{6AF913DA-AE5D-4126-A6A9-3E1A701A983B}" dt="2023-11-03T12:33:59.148" v="389" actId="20577"/>
          <ac:spMkLst>
            <pc:docMk/>
            <pc:sldMk cId="171922807" sldId="2134805357"/>
            <ac:spMk id="39" creationId="{18F4BA65-1512-389F-7535-D1040D083BD6}"/>
          </ac:spMkLst>
        </pc:spChg>
        <pc:spChg chg="mod">
          <ac:chgData name="Sean Sun (NSB)" userId="ef6d28fa-f6d2-46f2-a5dd-bebee851067d" providerId="ADAL" clId="{6AF913DA-AE5D-4126-A6A9-3E1A701A983B}" dt="2023-11-03T12:33:48.216" v="385" actId="20577"/>
          <ac:spMkLst>
            <pc:docMk/>
            <pc:sldMk cId="171922807" sldId="2134805357"/>
            <ac:spMk id="50" creationId="{15999B4C-C9E7-E2DC-D6C9-7E05AB7127F1}"/>
          </ac:spMkLst>
        </pc:spChg>
        <pc:cxnChg chg="mod">
          <ac:chgData name="Sean Sun (NSB)" userId="ef6d28fa-f6d2-46f2-a5dd-bebee851067d" providerId="ADAL" clId="{6AF913DA-AE5D-4126-A6A9-3E1A701A983B}" dt="2023-11-03T12:29:31.569" v="232" actId="14100"/>
          <ac:cxnSpMkLst>
            <pc:docMk/>
            <pc:sldMk cId="171922807" sldId="2134805357"/>
            <ac:cxnSpMk id="10" creationId="{70860796-9587-4A87-B684-AE971BB2B3AE}"/>
          </ac:cxnSpMkLst>
        </pc:cxnChg>
        <pc:cxnChg chg="mod">
          <ac:chgData name="Sean Sun (NSB)" userId="ef6d28fa-f6d2-46f2-a5dd-bebee851067d" providerId="ADAL" clId="{6AF913DA-AE5D-4126-A6A9-3E1A701A983B}" dt="2023-11-03T12:29:36.296" v="234" actId="14100"/>
          <ac:cxnSpMkLst>
            <pc:docMk/>
            <pc:sldMk cId="171922807" sldId="2134805357"/>
            <ac:cxnSpMk id="19" creationId="{FF42720B-B0FC-4C2C-9272-7D3E7621BE7B}"/>
          </ac:cxnSpMkLst>
        </pc:cxnChg>
        <pc:cxnChg chg="mod">
          <ac:chgData name="Sean Sun (NSB)" userId="ef6d28fa-f6d2-46f2-a5dd-bebee851067d" providerId="ADAL" clId="{6AF913DA-AE5D-4126-A6A9-3E1A701A983B}" dt="2023-11-03T12:30:47.077" v="250" actId="14100"/>
          <ac:cxnSpMkLst>
            <pc:docMk/>
            <pc:sldMk cId="171922807" sldId="2134805357"/>
            <ac:cxnSpMk id="23" creationId="{B8401850-DE34-40FF-AB98-B2F364CD3799}"/>
          </ac:cxnSpMkLst>
        </pc:cxnChg>
        <pc:cxnChg chg="mod">
          <ac:chgData name="Sean Sun (NSB)" userId="ef6d28fa-f6d2-46f2-a5dd-bebee851067d" providerId="ADAL" clId="{6AF913DA-AE5D-4126-A6A9-3E1A701A983B}" dt="2023-11-03T12:32:41.101" v="274" actId="20577"/>
          <ac:cxnSpMkLst>
            <pc:docMk/>
            <pc:sldMk cId="171922807" sldId="2134805357"/>
            <ac:cxnSpMk id="29" creationId="{FE864E19-E124-FA6E-30EE-015146EB8E09}"/>
          </ac:cxnSpMkLst>
        </pc:cxnChg>
      </pc:sldChg>
      <pc:sldChg chg="delSp mod">
        <pc:chgData name="Sean Sun (NSB)" userId="ef6d28fa-f6d2-46f2-a5dd-bebee851067d" providerId="ADAL" clId="{6AF913DA-AE5D-4126-A6A9-3E1A701A983B}" dt="2023-11-03T11:42:17.017" v="13" actId="478"/>
        <pc:sldMkLst>
          <pc:docMk/>
          <pc:sldMk cId="2216072364" sldId="2134805358"/>
        </pc:sldMkLst>
        <pc:spChg chg="del">
          <ac:chgData name="Sean Sun (NSB)" userId="ef6d28fa-f6d2-46f2-a5dd-bebee851067d" providerId="ADAL" clId="{6AF913DA-AE5D-4126-A6A9-3E1A701A983B}" dt="2023-11-03T11:42:17.017" v="13" actId="478"/>
          <ac:spMkLst>
            <pc:docMk/>
            <pc:sldMk cId="2216072364" sldId="2134805358"/>
            <ac:spMk id="15" creationId="{D4CAD835-3BCE-EB7A-65CA-1F6B15129217}"/>
          </ac:spMkLst>
        </pc:spChg>
      </pc:sldChg>
      <pc:sldMasterChg chg="modSp mod">
        <pc:chgData name="Sean Sun (NSB)" userId="ef6d28fa-f6d2-46f2-a5dd-bebee851067d" providerId="ADAL" clId="{6AF913DA-AE5D-4126-A6A9-3E1A701A983B}" dt="2023-11-03T12:54:38.966" v="695" actId="20577"/>
        <pc:sldMasterMkLst>
          <pc:docMk/>
          <pc:sldMasterMk cId="0" sldId="2147483729"/>
        </pc:sldMasterMkLst>
        <pc:spChg chg="mod">
          <ac:chgData name="Sean Sun (NSB)" userId="ef6d28fa-f6d2-46f2-a5dd-bebee851067d" providerId="ADAL" clId="{6AF913DA-AE5D-4126-A6A9-3E1A701A983B}" dt="2023-11-03T12:54:38.966" v="695" actId="2057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11/3/2023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11/3/2023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5</a:t>
            </a:fld>
            <a:endParaRPr lang="en-US" dirty="0"/>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7</a:t>
            </a:fld>
            <a:endParaRPr lang="en-US" dirty="0"/>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20</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21</a:t>
            </a:fld>
            <a:endParaRPr lang="en-US" dirty="0"/>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S5-237</a:t>
            </a:r>
            <a:r>
              <a:rPr lang="en-US" altLang="zh-CN" sz="1100" b="1" spc="300" dirty="0">
                <a:ea typeface="+mn-ea"/>
                <a:cs typeface="Arial" panose="020B0604020202020204" pitchFamily="34" charset="0"/>
              </a:rPr>
              <a:t>3731</a:t>
            </a:r>
            <a:r>
              <a:rPr lang="en-GB" sz="1100" b="1" spc="300" dirty="0">
                <a:ea typeface="+mn-ea"/>
                <a:cs typeface="Arial" panose="020B0604020202020204" pitchFamily="34" charset="0"/>
              </a:rPr>
              <a:t>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mp"/><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tag" TargetMode="External"/><Relationship Id="rId3" Type="http://schemas.openxmlformats.org/officeDocument/2006/relationships/hyperlink" Target="https://docs.gitlab.com/ee/user/project/repository/web_editor.html#create-a-file" TargetMode="External"/><Relationship Id="rId7" Type="http://schemas.openxmlformats.org/officeDocument/2006/relationships/hyperlink" Target="https://docs.gitlab.com/ee/user/project/repository/web_editor.html#create-a-branch" TargetMode="External"/><Relationship Id="rId12" Type="http://schemas.openxmlformats.org/officeDocument/2006/relationships/image" Target="../media/image21.tmp"/><Relationship Id="rId2" Type="http://schemas.openxmlformats.org/officeDocument/2006/relationships/hyperlink" Target="https://docs.gitlab.com/ee/user/project/web_ide/index.html" TargetMode="External"/><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create-a-directory" TargetMode="External"/><Relationship Id="rId11" Type="http://schemas.openxmlformats.org/officeDocument/2006/relationships/hyperlink" Target="https://docs.gitlab.com/ee/user/project/web_ide/index.html#create-a-merge-request" TargetMode="External"/><Relationship Id="rId5" Type="http://schemas.openxmlformats.org/officeDocument/2006/relationships/hyperlink" Target="https://docs.gitlab.com/ee/user/project/repository/web_editor.html#upload-a-file" TargetMode="External"/><Relationship Id="rId10" Type="http://schemas.openxmlformats.org/officeDocument/2006/relationships/hyperlink" Target="https://docs.gitlab.com/ee/user/project/web_ide/index.html#commit-changes" TargetMode="External"/><Relationship Id="rId4" Type="http://schemas.openxmlformats.org/officeDocument/2006/relationships/hyperlink" Target="https://docs.gitlab.com/ee/user/project/repository/web_editor.html#edit-a-file" TargetMode="External"/><Relationship Id="rId9" Type="http://schemas.openxmlformats.org/officeDocument/2006/relationships/hyperlink" Target="https://docs.gitlab.com/ee/user/project/web_ide/index.html#switch-branche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tmp"/><Relationship Id="rId1" Type="http://schemas.openxmlformats.org/officeDocument/2006/relationships/slideLayout" Target="../slideLayouts/slideLayout2.xml"/><Relationship Id="rId4" Type="http://schemas.openxmlformats.org/officeDocument/2006/relationships/image" Target="../media/image24.tmp"/></Relationships>
</file>

<file path=ppt/slides/_rels/slide14.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36.tm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6.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image" Target="../media/image9.tmp"/><Relationship Id="rId1" Type="http://schemas.openxmlformats.org/officeDocument/2006/relationships/slideLayout" Target="../slideLayouts/slideLayout3.xml"/><Relationship Id="rId5" Type="http://schemas.openxmlformats.org/officeDocument/2006/relationships/image" Target="../media/image12.tmp"/><Relationship Id="rId4" Type="http://schemas.openxmlformats.org/officeDocument/2006/relationships/image" Target="../media/image11.tmp"/></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image" Target="../media/image14.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xml"/><Relationship Id="rId4" Type="http://schemas.openxmlformats.org/officeDocument/2006/relationships/image" Target="../media/image18.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#152)</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S5-23</a:t>
            </a:r>
            <a:r>
              <a:rPr lang="en-US" altLang="zh-CN" sz="1400" dirty="0">
                <a:latin typeface="Arial" charset="0"/>
              </a:rPr>
              <a:t>5736</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screenshot of a computer&#10;&#10;Description automatically generated">
            <a:extLst>
              <a:ext uri="{FF2B5EF4-FFF2-40B4-BE49-F238E27FC236}">
                <a16:creationId xmlns:a16="http://schemas.microsoft.com/office/drawing/2014/main" id="{0093897A-4AFE-85A4-CC13-590B530ED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087" y="2098453"/>
            <a:ext cx="3353091" cy="4694327"/>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57212" y="-6698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839" y="737477"/>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target Branch (if not correct): normally target branch should be integration branch: like:  Integration_Rel18_SA5_150_YAML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1"/>
          </p:cNvCxnSpPr>
          <p:nvPr/>
        </p:nvCxnSpPr>
        <p:spPr bwMode="auto">
          <a:xfrm flipH="1" flipV="1">
            <a:off x="5852948" y="1846450"/>
            <a:ext cx="222951" cy="24387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902242" y="2388488"/>
            <a:ext cx="2173657" cy="2226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962526" y="2901172"/>
            <a:ext cx="5113373" cy="160838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3709737" y="2691314"/>
            <a:ext cx="2366162" cy="88287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143903"/>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By default, it will use the last commit comments.</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75899" y="437105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04027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"create merge request", then you are done</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1682969" y="5178775"/>
            <a:ext cx="4370483" cy="132450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50" name="TextBox 49">
            <a:extLst>
              <a:ext uri="{FF2B5EF4-FFF2-40B4-BE49-F238E27FC236}">
                <a16:creationId xmlns:a16="http://schemas.microsoft.com/office/drawing/2014/main" id="{15999B4C-C9E7-E2DC-D6C9-7E05AB7127F1}"/>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152</a:t>
            </a:r>
            <a:endParaRPr lang="en-US" dirty="0"/>
          </a:p>
        </p:txBody>
      </p:sp>
    </p:spTree>
    <p:extLst>
      <p:ext uri="{BB962C8B-B14F-4D97-AF65-F5344CB8AC3E}">
        <p14:creationId xmlns:p14="http://schemas.microsoft.com/office/powerpoint/2010/main" val="171922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5871"/>
            <a:ext cx="9347668" cy="3153105"/>
            <a:chOff x="802428" y="1333574"/>
            <a:chExt cx="10824619" cy="3802419"/>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3294951"/>
              <a:ext cx="5427359" cy="1002123"/>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level</a:t>
              </a:r>
            </a:p>
            <a:p>
              <a:r>
                <a:rPr lang="en-US" sz="1200" b="1" dirty="0">
                  <a:solidFill>
                    <a:srgbClr val="0000FF"/>
                  </a:solidFill>
                  <a:highlight>
                    <a:srgbClr val="00FFFF"/>
                  </a:highlight>
                </a:rPr>
                <a:t>Code Moderator </a:t>
              </a:r>
              <a:r>
                <a:rPr lang="en-US" sz="1200" dirty="0">
                  <a:solidFill>
                    <a:srgbClr val="0000FF"/>
                  </a:solidFill>
                </a:rPr>
                <a:t>handle merger request: </a:t>
              </a:r>
              <a:r>
                <a:rPr lang="en-US" sz="1200" u="sng" dirty="0">
                  <a:solidFill>
                    <a:srgbClr val="0000FF"/>
                  </a:solidFill>
                </a:rPr>
                <a:t>validation passed,</a:t>
              </a:r>
              <a:endParaRPr lang="en-US" sz="1200" dirty="0">
                <a:solidFill>
                  <a:srgbClr val="0000FF"/>
                </a:solidFill>
              </a:endParaRPr>
            </a:p>
            <a:p>
              <a:r>
                <a:rPr lang="en-US" sz="1200" dirty="0">
                  <a:solidFill>
                    <a:srgbClr val="0000FF"/>
                  </a:solidFill>
                </a:rPr>
                <a:t>Update the merge request from draft to ready.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427359" cy="779429"/>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initiate the Merge request (after SA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 after SA meeting</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427358"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4" name="TextBox 3">
            <a:extLst>
              <a:ext uri="{FF2B5EF4-FFF2-40B4-BE49-F238E27FC236}">
                <a16:creationId xmlns:a16="http://schemas.microsoft.com/office/drawing/2014/main" id="{94F5ABBF-9A7B-8023-0EE4-6EEA688B883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152</a:t>
            </a:r>
            <a:endParaRPr lang="en-US" dirty="0"/>
          </a:p>
        </p:txBody>
      </p:sp>
      <p:sp>
        <p:nvSpPr>
          <p:cNvPr id="19" name="TextBox 18">
            <a:extLst>
              <a:ext uri="{FF2B5EF4-FFF2-40B4-BE49-F238E27FC236}">
                <a16:creationId xmlns:a16="http://schemas.microsoft.com/office/drawing/2014/main" id="{47E53B4A-CE4D-E671-BF41-F77D02E987C5}"/>
              </a:ext>
            </a:extLst>
          </p:cNvPr>
          <p:cNvSpPr txBox="1"/>
          <p:nvPr/>
        </p:nvSpPr>
        <p:spPr>
          <a:xfrm>
            <a:off x="5183125" y="2763017"/>
            <a:ext cx="4686830"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should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97197" y="2046872"/>
            <a:ext cx="1637971" cy="646331"/>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shall reserve the </a:t>
            </a:r>
            <a:r>
              <a:rPr lang="en-US" altLang="zh-CN" sz="1200" dirty="0" err="1">
                <a:solidFill>
                  <a:srgbClr val="0000FF"/>
                </a:solidFill>
              </a:rPr>
              <a:t>tdoc</a:t>
            </a:r>
            <a:r>
              <a:rPr lang="en-US" altLang="zh-CN" sz="1200" dirty="0">
                <a:solidFill>
                  <a:srgbClr val="0000FF"/>
                </a:solidFill>
              </a:rPr>
              <a:t>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168703" y="3920061"/>
            <a:ext cx="1921042" cy="276999"/>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97196" y="3045822"/>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Tree>
    <p:extLst>
      <p:ext uri="{BB962C8B-B14F-4D97-AF65-F5344CB8AC3E}">
        <p14:creationId xmlns:p14="http://schemas.microsoft.com/office/powerpoint/2010/main" val="580955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2"/>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3"/>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9"/>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0"/>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1"/>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2"/>
              </a:rPr>
              <a:t>And more: Web IDE | GitLab</a:t>
            </a:r>
            <a:endParaRPr lang="zh-CN" altLang="en-US" dirty="0"/>
          </a:p>
        </p:txBody>
      </p:sp>
      <p:pic>
        <p:nvPicPr>
          <p:cNvPr id="8" name="Picture 7" descr="A screenshot of a computer&#10;&#10;Description automatically generated">
            <a:extLst>
              <a:ext uri="{FF2B5EF4-FFF2-40B4-BE49-F238E27FC236}">
                <a16:creationId xmlns:a16="http://schemas.microsoft.com/office/drawing/2014/main" id="{0E18DCFD-55D3-CC93-00B0-575FFEAB47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55149" y="2500325"/>
            <a:ext cx="7232007" cy="2720576"/>
          </a:xfrm>
          <a:prstGeom prst="rect">
            <a:avLst/>
          </a:prstGeom>
        </p:spPr>
      </p:pic>
      <p:sp>
        <p:nvSpPr>
          <p:cNvPr id="9" name="Rectangle 8">
            <a:extLst>
              <a:ext uri="{FF2B5EF4-FFF2-40B4-BE49-F238E27FC236}">
                <a16:creationId xmlns:a16="http://schemas.microsoft.com/office/drawing/2014/main" id="{24FF1BBB-407F-A90E-089B-6E56AD086704}"/>
              </a:ext>
            </a:extLst>
          </p:cNvPr>
          <p:cNvSpPr/>
          <p:nvPr/>
        </p:nvSpPr>
        <p:spPr>
          <a:xfrm>
            <a:off x="8553444" y="5567889"/>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H="1" flipV="1">
            <a:off x="9982194" y="5136496"/>
            <a:ext cx="10319" cy="4313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button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8188242" y="55462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V="1">
            <a:off x="9909134" y="5272088"/>
            <a:ext cx="1077954" cy="2741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Tree>
    <p:extLst>
      <p:ext uri="{BB962C8B-B14F-4D97-AF65-F5344CB8AC3E}">
        <p14:creationId xmlns:p14="http://schemas.microsoft.com/office/powerpoint/2010/main" val="387870399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20868"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33975"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n-th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your Stage 3 file. It’s kind of full screenshot of the whole stage 3 file </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73336751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pic>
        <p:nvPicPr>
          <p:cNvPr id="5" name="Content Placeholder 4">
            <a:extLst>
              <a:ext uri="{FF2B5EF4-FFF2-40B4-BE49-F238E27FC236}">
                <a16:creationId xmlns:a16="http://schemas.microsoft.com/office/drawing/2014/main" id="{10004E3F-A3AB-F2C6-1EB5-7A3071DC60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1957" y="2300702"/>
            <a:ext cx="10916596" cy="1413633"/>
          </a:xfrm>
        </p:spPr>
      </p:pic>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(Spec number, release,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805780" y="437351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click “Commit &amp; Push” button. This is to commit the change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647950" y="3109229"/>
            <a:ext cx="888602" cy="12642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5730766" y="4156810"/>
            <a:ext cx="4441934" cy="83099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To confirm the commit to which branch. Normally to the 2</a:t>
            </a:r>
            <a:r>
              <a:rPr lang="en-GB" sz="120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option, the current branch. For advanced user, the change can be done to a new branch, the naming of new branch shall follow the naming convention (in working procedure)</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6019800" y="3018741"/>
            <a:ext cx="1931933" cy="11380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6C568492-0EBF-02F1-6290-819ACF8F7B65}"/>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152</a:t>
            </a:r>
            <a:endParaRPr lang="en-US" dirty="0"/>
          </a:p>
        </p:txBody>
      </p:sp>
    </p:spTree>
    <p:extLst>
      <p:ext uri="{BB962C8B-B14F-4D97-AF65-F5344CB8AC3E}">
        <p14:creationId xmlns:p14="http://schemas.microsoft.com/office/powerpoint/2010/main" val="63623967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E9E763F-2595-E633-EC05-3767FB745B73}"/>
              </a:ext>
            </a:extLst>
          </p:cNvPr>
          <p:cNvPicPr>
            <a:picLocks noChangeAspect="1"/>
          </p:cNvPicPr>
          <p:nvPr/>
        </p:nvPicPr>
        <p:blipFill>
          <a:blip r:embed="rId2"/>
          <a:stretch>
            <a:fillRect/>
          </a:stretch>
        </p:blipFill>
        <p:spPr>
          <a:xfrm>
            <a:off x="422523" y="1452151"/>
            <a:ext cx="9008229" cy="2785419"/>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22522" y="432657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190213" y="4974185"/>
            <a:ext cx="2075043"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a:off x="9089967" y="3672374"/>
            <a:ext cx="454433" cy="7251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30" name="Picture 29">
            <a:extLst>
              <a:ext uri="{FF2B5EF4-FFF2-40B4-BE49-F238E27FC236}">
                <a16:creationId xmlns:a16="http://schemas.microsoft.com/office/drawing/2014/main" id="{B2A5B97C-7C07-35C7-D7D2-BB625E384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22" y="5821535"/>
            <a:ext cx="5454215" cy="307777"/>
          </a:xfrm>
          <a:prstGeom prst="rect">
            <a:avLst/>
          </a:prstGeom>
        </p:spPr>
      </p:pic>
      <p:pic>
        <p:nvPicPr>
          <p:cNvPr id="32" name="Picture 31">
            <a:extLst>
              <a:ext uri="{FF2B5EF4-FFF2-40B4-BE49-F238E27FC236}">
                <a16:creationId xmlns:a16="http://schemas.microsoft.com/office/drawing/2014/main" id="{3D506C09-C238-13BC-0C45-6D40BD1EFF4F}"/>
              </a:ext>
            </a:extLst>
          </p:cNvPr>
          <p:cNvPicPr>
            <a:picLocks noChangeAspect="1"/>
          </p:cNvPicPr>
          <p:nvPr/>
        </p:nvPicPr>
        <p:blipFill>
          <a:blip r:embed="rId4"/>
          <a:stretch>
            <a:fillRect/>
          </a:stretch>
        </p:blipFill>
        <p:spPr>
          <a:xfrm>
            <a:off x="394290" y="4762856"/>
            <a:ext cx="5607499" cy="942285"/>
          </a:xfrm>
          <a:prstGeom prst="rect">
            <a:avLst/>
          </a:prstGeom>
        </p:spPr>
      </p:pic>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p:cNvCxnSpPr>
          <p:nvPr/>
        </p:nvCxnSpPr>
        <p:spPr bwMode="auto">
          <a:xfrm flipH="1">
            <a:off x="5724396" y="5124796"/>
            <a:ext cx="590869" cy="5403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14211" y="5295223"/>
            <a:ext cx="501054" cy="58690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8297423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814913" y="118946"/>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dirty="0">
                <a:latin typeface="Calibri"/>
                <a:ea typeface="宋体" panose="02010600030101010101" pitchFamily="2" charset="-122"/>
              </a:rPr>
              <a:t>(Forge</a:t>
            </a:r>
            <a:r>
              <a:rPr lang="zh-CN" altLang="en-US" dirty="0">
                <a:latin typeface="Calibri"/>
                <a:ea typeface="宋体" panose="02010600030101010101" pitchFamily="2" charset="-122"/>
              </a:rPr>
              <a:t> </a:t>
            </a:r>
            <a:r>
              <a:rPr lang="en-US" altLang="zh-CN" dirty="0">
                <a:latin typeface="Calibri"/>
                <a:ea typeface="宋体" panose="02010600030101010101" pitchFamily="2" charset="-122"/>
              </a:rPr>
              <a:t>Link)</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3439" y="5831607"/>
            <a:ext cx="4814383" cy="528479"/>
          </a:xfrm>
          <a:prstGeom prst="rect">
            <a:avLst/>
          </a:prstGeom>
        </p:spPr>
      </p:pic>
      <p:pic>
        <p:nvPicPr>
          <p:cNvPr id="9" name="Picture 8">
            <a:extLst>
              <a:ext uri="{FF2B5EF4-FFF2-40B4-BE49-F238E27FC236}">
                <a16:creationId xmlns:a16="http://schemas.microsoft.com/office/drawing/2014/main" id="{E510B7EC-E3F6-9B2C-E39E-0D6CB849DCC1}"/>
              </a:ext>
            </a:extLst>
          </p:cNvPr>
          <p:cNvPicPr>
            <a:picLocks noChangeAspect="1"/>
          </p:cNvPicPr>
          <p:nvPr/>
        </p:nvPicPr>
        <p:blipFill>
          <a:blip r:embed="rId4"/>
          <a:stretch>
            <a:fillRect/>
          </a:stretch>
        </p:blipFill>
        <p:spPr>
          <a:xfrm>
            <a:off x="202860" y="754856"/>
            <a:ext cx="6547075" cy="2024410"/>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607472" y="930166"/>
            <a:ext cx="2709117" cy="6248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6305204" y="1989047"/>
            <a:ext cx="1011385" cy="4304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975839"/>
            <a:ext cx="2224122" cy="1615827"/>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783753"/>
            <a:ext cx="1251384" cy="38704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18983" cy="461665"/>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Find the merge request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01394" y="2057400"/>
            <a:ext cx="579511" cy="8939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360641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 </a:t>
            </a:r>
            <a:r>
              <a:rPr lang="en-US" altLang="zh-CN" sz="1400" dirty="0">
                <a:solidFill>
                  <a:srgbClr val="0000FF"/>
                </a:solidFill>
                <a:latin typeface="Calibri" panose="020F0502020204030204" pitchFamily="34" charset="0"/>
                <a:ea typeface="等线" panose="02010600030101010101" pitchFamily="2" charset="-122"/>
              </a:rPr>
              <a:t>[updated for SA5#152]</a:t>
            </a:r>
            <a:endParaRPr lang="en-US" sz="1400" dirty="0">
              <a:latin typeface="Calibri" panose="020F0502020204030204" pitchFamily="34" charset="0"/>
              <a:ea typeface="等线" panose="02010600030101010101" pitchFamily="2" charset="-122"/>
            </a:endParaRPr>
          </a:p>
          <a:p>
            <a:pPr lvl="2"/>
            <a:r>
              <a:rPr lang="en-US" sz="1400" dirty="0">
                <a:latin typeface="Calibri" panose="020F0502020204030204" pitchFamily="34" charset="0"/>
                <a:ea typeface="等线" panose="02010600030101010101" pitchFamily="2" charset="-122"/>
              </a:rPr>
              <a:t>Create merge request </a:t>
            </a:r>
            <a:r>
              <a:rPr lang="en-US" sz="1400" dirty="0">
                <a:solidFill>
                  <a:srgbClr val="0000FF"/>
                </a:solidFill>
                <a:latin typeface="Calibri" panose="020F0502020204030204" pitchFamily="34" charset="0"/>
                <a:ea typeface="等线" panose="02010600030101010101" pitchFamily="2" charset="-122"/>
              </a:rPr>
              <a:t>[</a:t>
            </a:r>
            <a:r>
              <a:rPr lang="en-US" altLang="zh-CN" sz="1400" dirty="0">
                <a:solidFill>
                  <a:srgbClr val="0000FF"/>
                </a:solidFill>
                <a:latin typeface="Calibri" panose="020F0502020204030204" pitchFamily="34" charset="0"/>
                <a:ea typeface="等线" panose="02010600030101010101" pitchFamily="2" charset="-122"/>
              </a:rPr>
              <a:t>updated for SA5#152]</a:t>
            </a:r>
            <a:endParaRPr lang="en-US" sz="1400" dirty="0">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Web IDE for editing, reviewing changes, commit change set </a:t>
            </a:r>
            <a:r>
              <a:rPr lang="en-US" altLang="zh-CN" sz="1800" dirty="0">
                <a:solidFill>
                  <a:srgbClr val="0000FF"/>
                </a:solidFill>
                <a:latin typeface="Calibri" panose="020F0502020204030204" pitchFamily="34" charset="0"/>
                <a:ea typeface="等线" panose="02010600030101010101" pitchFamily="2" charset="-122"/>
              </a:rPr>
              <a:t>[updated for SA5#152]</a:t>
            </a:r>
            <a:endParaRPr lang="en-US" sz="1800" dirty="0">
              <a:effectLst/>
              <a:latin typeface="Calibri" panose="020F0502020204030204" pitchFamily="34" charset="0"/>
              <a:ea typeface="等线" panose="02010600030101010101" pitchFamily="2" charset="-122"/>
            </a:endParaRP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
        <p:nvSpPr>
          <p:cNvPr id="5" name="TextBox 4">
            <a:extLst>
              <a:ext uri="{FF2B5EF4-FFF2-40B4-BE49-F238E27FC236}">
                <a16:creationId xmlns:a16="http://schemas.microsoft.com/office/drawing/2014/main" id="{77A847E7-2981-4C73-98E0-E46907C7D735}"/>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152</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390544" y="1213341"/>
            <a:ext cx="11461183" cy="4548956"/>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0259" y="884474"/>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6547" y="851667"/>
            <a:ext cx="895428" cy="297206"/>
          </a:xfrm>
          <a:prstGeom prst="rect">
            <a:avLst/>
          </a:prstGeom>
        </p:spPr>
      </p:pic>
    </p:spTree>
    <p:extLst>
      <p:ext uri="{BB962C8B-B14F-4D97-AF65-F5344CB8AC3E}">
        <p14:creationId xmlns:p14="http://schemas.microsoft.com/office/powerpoint/2010/main" val="3159306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CR updates (e.g., new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2"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5919665" y="3614576"/>
            <a:ext cx="1452685" cy="261610"/>
          </a:xfrm>
          <a:prstGeom prst="rect">
            <a:avLst/>
          </a:prstGeom>
          <a:ln>
            <a:solidFill>
              <a:srgbClr val="0000FF"/>
            </a:solidFill>
          </a:ln>
        </p:spPr>
        <p:txBody>
          <a:bodyPr wrap="square">
            <a:spAutoFit/>
          </a:bodyPr>
          <a:lstStyle/>
          <a:p>
            <a:r>
              <a:rPr lang="en-US" altLang="zh-CN" sz="1100" dirty="0">
                <a:solidFill>
                  <a:srgbClr val="0000FF"/>
                </a:solidFill>
              </a:rPr>
              <a:t>SA5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8" y="2244059"/>
            <a:ext cx="3181326" cy="1569660"/>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3"/>
              </a:rPr>
              <a:t>Git (git-scm.com)</a:t>
            </a:r>
            <a:r>
              <a:rPr lang="en-US" sz="1200" dirty="0"/>
              <a:t>  or </a:t>
            </a:r>
          </a:p>
          <a:p>
            <a:pPr marL="893763" lvl="1" indent="-285750">
              <a:buFont typeface="Arial" panose="020B0604020202020204" pitchFamily="34" charset="0"/>
              <a:buChar char="•"/>
            </a:pPr>
            <a:r>
              <a:rPr lang="en-US" sz="1200" dirty="0">
                <a:hlinkClick r:id="rId4"/>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2375034" y="3109912"/>
            <a:ext cx="3673341"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spTree>
    <p:extLst>
      <p:ext uri="{BB962C8B-B14F-4D97-AF65-F5344CB8AC3E}">
        <p14:creationId xmlns:p14="http://schemas.microsoft.com/office/powerpoint/2010/main" val="1170175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branches/tag</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pic>
        <p:nvPicPr>
          <p:cNvPr id="10" name="Picture 9" descr="A screenshot of a computer&#10;&#10;Description automatically generated">
            <a:extLst>
              <a:ext uri="{FF2B5EF4-FFF2-40B4-BE49-F238E27FC236}">
                <a16:creationId xmlns:a16="http://schemas.microsoft.com/office/drawing/2014/main" id="{13948AAA-2548-D203-D62A-6F9995DCB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06" y="750299"/>
            <a:ext cx="7451883" cy="1022932"/>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77D98E2C-4DEC-72D6-7353-3C4E4BFF9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3" y="1933825"/>
            <a:ext cx="7451950" cy="4820749"/>
          </a:xfrm>
          <a:prstGeom prst="rect">
            <a:avLst/>
          </a:prstGeom>
        </p:spPr>
      </p:pic>
      <p:pic>
        <p:nvPicPr>
          <p:cNvPr id="14" name="Picture 13" descr="A screenshot of a phone&#10;&#10;Description automatically generated">
            <a:extLst>
              <a:ext uri="{FF2B5EF4-FFF2-40B4-BE49-F238E27FC236}">
                <a16:creationId xmlns:a16="http://schemas.microsoft.com/office/drawing/2014/main" id="{596931BD-8515-0418-52D2-2403AD406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5208" y="1312577"/>
            <a:ext cx="2069009" cy="3215919"/>
          </a:xfrm>
          <a:prstGeom prst="rect">
            <a:avLst/>
          </a:prstGeom>
        </p:spPr>
      </p:pic>
      <p:sp>
        <p:nvSpPr>
          <p:cNvPr id="16" name="TextBox 15">
            <a:extLst>
              <a:ext uri="{FF2B5EF4-FFF2-40B4-BE49-F238E27FC236}">
                <a16:creationId xmlns:a16="http://schemas.microsoft.com/office/drawing/2014/main" id="{EC3D83A6-D0B2-2C55-4A7C-AB2E83A33D50}"/>
              </a:ext>
            </a:extLst>
          </p:cNvPr>
          <p:cNvSpPr txBox="1"/>
          <p:nvPr/>
        </p:nvSpPr>
        <p:spPr>
          <a:xfrm>
            <a:off x="5562467" y="1859963"/>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cxnSp>
        <p:nvCxnSpPr>
          <p:cNvPr id="17" name="Straight Arrow Connector 16">
            <a:extLst>
              <a:ext uri="{FF2B5EF4-FFF2-40B4-BE49-F238E27FC236}">
                <a16:creationId xmlns:a16="http://schemas.microsoft.com/office/drawing/2014/main" id="{A58ABDA1-0575-4491-1648-2AEF1280B5BC}"/>
              </a:ext>
            </a:extLst>
          </p:cNvPr>
          <p:cNvCxnSpPr>
            <a:cxnSpLocks/>
            <a:stCxn id="16" idx="1"/>
          </p:cNvCxnSpPr>
          <p:nvPr/>
        </p:nvCxnSpPr>
        <p:spPr bwMode="auto">
          <a:xfrm flipH="1" flipV="1">
            <a:off x="5331041" y="1673744"/>
            <a:ext cx="231426" cy="3177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168066" y="3479994"/>
            <a:ext cx="1394401" cy="246360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563037" y="4509498"/>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a:stCxn id="24" idx="3"/>
          </p:cNvCxnSpPr>
          <p:nvPr/>
        </p:nvCxnSpPr>
        <p:spPr bwMode="auto">
          <a:xfrm flipV="1">
            <a:off x="7696032" y="4443274"/>
            <a:ext cx="1425774" cy="19779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39" name="Picture 38" descr="A screenshot of a computer code&#10;&#10;Description automatically generated">
            <a:extLst>
              <a:ext uri="{FF2B5EF4-FFF2-40B4-BE49-F238E27FC236}">
                <a16:creationId xmlns:a16="http://schemas.microsoft.com/office/drawing/2014/main" id="{D3B36830-BC08-C7D7-34DD-1FD6954A9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032" y="5084662"/>
            <a:ext cx="3920921" cy="890640"/>
          </a:xfrm>
          <a:prstGeom prst="rect">
            <a:avLst/>
          </a:prstGeom>
        </p:spPr>
      </p:pic>
      <p:sp>
        <p:nvSpPr>
          <p:cNvPr id="40" name="TextBox 39">
            <a:extLst>
              <a:ext uri="{FF2B5EF4-FFF2-40B4-BE49-F238E27FC236}">
                <a16:creationId xmlns:a16="http://schemas.microsoft.com/office/drawing/2014/main" id="{040C9E03-4430-9D02-6848-DD6F9D94B96D}"/>
              </a:ext>
            </a:extLst>
          </p:cNvPr>
          <p:cNvSpPr txBox="1"/>
          <p:nvPr/>
        </p:nvSpPr>
        <p:spPr>
          <a:xfrm>
            <a:off x="5563037" y="6084268"/>
            <a:ext cx="2132995"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3"/>
          </p:cNvCxnSpPr>
          <p:nvPr/>
        </p:nvCxnSpPr>
        <p:spPr bwMode="auto">
          <a:xfrm flipV="1">
            <a:off x="7696032" y="5743440"/>
            <a:ext cx="555762" cy="5485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216072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738664"/>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305800" y="1828800"/>
            <a:ext cx="1861945" cy="29179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code file directly or using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3373265"/>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01166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96105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189489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32633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321783"/>
            <a:ext cx="2161321" cy="253916"/>
          </a:xfrm>
          <a:prstGeom prst="rect">
            <a:avLst/>
          </a:prstGeom>
          <a:ln>
            <a:solidFill>
              <a:srgbClr val="0000FF"/>
            </a:solidFill>
          </a:ln>
        </p:spPr>
        <p:txBody>
          <a:bodyPr wrap="square">
            <a:spAutoFit/>
          </a:bodyPr>
          <a:lstStyle/>
          <a:p>
            <a:r>
              <a:rPr lang="en-US" altLang="zh-CN" sz="1050" dirty="0">
                <a:solidFill>
                  <a:srgbClr val="0000FF"/>
                </a:solidFill>
              </a:rPr>
              <a:t>                     3 click this button</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4939581"/>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45329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33718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4273980"/>
            <a:ext cx="4655128"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
        <p:nvSpPr>
          <p:cNvPr id="14" name="Rectangle 13">
            <a:extLst>
              <a:ext uri="{FF2B5EF4-FFF2-40B4-BE49-F238E27FC236}">
                <a16:creationId xmlns:a16="http://schemas.microsoft.com/office/drawing/2014/main" id="{4FC7A651-0348-4186-ACC1-A70820E854FD}"/>
              </a:ext>
            </a:extLst>
          </p:cNvPr>
          <p:cNvSpPr/>
          <p:nvPr/>
        </p:nvSpPr>
        <p:spPr>
          <a:xfrm>
            <a:off x="7384472" y="3090454"/>
            <a:ext cx="4655128" cy="738664"/>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a:p>
            <a:r>
              <a:rPr lang="en-US" altLang="zh-CN" sz="1050" dirty="0">
                <a:solidFill>
                  <a:srgbClr val="0000FF"/>
                </a:solidFill>
              </a:rPr>
              <a:t>naming rule of the branch (As of 152 meeting): </a:t>
            </a:r>
            <a:r>
              <a:rPr lang="en-US" altLang="zh-CN" sz="1050" b="1" dirty="0">
                <a:solidFill>
                  <a:srgbClr val="0000FF"/>
                </a:solidFill>
              </a:rPr>
              <a:t>TS number_Release number_(CR number/ Other Tag)_tDoc title  (CR Number, Other Tag are optional)</a:t>
            </a:r>
            <a:r>
              <a:rPr lang="en-US" altLang="zh-CN" sz="1050" dirty="0">
                <a:solidFill>
                  <a:srgbClr val="0000FF"/>
                </a:solidFill>
              </a:rPr>
              <a:t>, and the spaces in tDoc title replaced with “_”</a:t>
            </a:r>
          </a:p>
        </p:txBody>
      </p:sp>
      <p:sp>
        <p:nvSpPr>
          <p:cNvPr id="4" name="TextBox 3">
            <a:extLst>
              <a:ext uri="{FF2B5EF4-FFF2-40B4-BE49-F238E27FC236}">
                <a16:creationId xmlns:a16="http://schemas.microsoft.com/office/drawing/2014/main" id="{D47DDC51-1C56-FE97-78A8-B2AD98377DDA}"/>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152</a:t>
            </a:r>
            <a:endParaRPr lang="en-US" dirty="0"/>
          </a:p>
        </p:txBody>
      </p:sp>
      <p:sp>
        <p:nvSpPr>
          <p:cNvPr id="18" name="TextBox 17">
            <a:extLst>
              <a:ext uri="{FF2B5EF4-FFF2-40B4-BE49-F238E27FC236}">
                <a16:creationId xmlns:a16="http://schemas.microsoft.com/office/drawing/2014/main" id="{3FA43273-C1B7-3C30-D3AC-FFA2A48351DA}"/>
              </a:ext>
            </a:extLst>
          </p:cNvPr>
          <p:cNvSpPr txBox="1"/>
          <p:nvPr/>
        </p:nvSpPr>
        <p:spPr>
          <a:xfrm>
            <a:off x="5891440" y="5229142"/>
            <a:ext cx="6148160" cy="1223412"/>
          </a:xfrm>
          <a:prstGeom prst="rect">
            <a:avLst/>
          </a:prstGeom>
          <a:noFill/>
          <a:ln>
            <a:solidFill>
              <a:srgbClr val="0000FF"/>
            </a:solidFill>
          </a:ln>
        </p:spPr>
        <p:txBody>
          <a:bodyPr wrap="square">
            <a:spAutoFit/>
          </a:bodyPr>
          <a:lstStyle/>
          <a:p>
            <a:r>
              <a:rPr lang="zh-CN" altLang="en-US" sz="1050" dirty="0">
                <a:solidFill>
                  <a:srgbClr val="0000FF"/>
                </a:solidFill>
              </a:rPr>
              <a:t>Example</a:t>
            </a:r>
            <a:r>
              <a:rPr lang="en-US" altLang="zh-CN" sz="1050" dirty="0">
                <a:solidFill>
                  <a:srgbClr val="0000FF"/>
                </a:solidFill>
              </a:rPr>
              <a:t>s of</a:t>
            </a:r>
            <a:r>
              <a:rPr lang="zh-CN" altLang="en-US" sz="1050" dirty="0">
                <a:solidFill>
                  <a:srgbClr val="0000FF"/>
                </a:solidFill>
              </a:rPr>
              <a:t> branch name: </a:t>
            </a:r>
          </a:p>
          <a:p>
            <a:pPr marL="171450" indent="-171450">
              <a:buFont typeface="Arial" panose="020B0604020202020204" pitchFamily="34" charset="0"/>
              <a:buChar char="•"/>
            </a:pPr>
            <a:r>
              <a:rPr lang="zh-CN" altLang="en-US" sz="1050" dirty="0">
                <a:solidFill>
                  <a:srgbClr val="0000FF"/>
                </a:solidFill>
              </a:rPr>
              <a:t>28.541_Rel18_CR1051_Correction_of_NEFFunction_and_Sliceprofile, (with CR number)</a:t>
            </a:r>
          </a:p>
          <a:p>
            <a:pPr marL="171450" indent="-171450">
              <a:buFont typeface="Arial" panose="020B0604020202020204" pitchFamily="34" charset="0"/>
              <a:buChar char="•"/>
            </a:pPr>
            <a:r>
              <a:rPr lang="zh-CN" altLang="en-US" sz="1050" dirty="0">
                <a:solidFill>
                  <a:srgbClr val="0000FF"/>
                </a:solidFill>
              </a:rPr>
              <a:t>28.541_Rel18_meeting151_Correction_of_NEFFunction_and_Sliceprofile, (with Other Tag) </a:t>
            </a:r>
          </a:p>
          <a:p>
            <a:pPr marL="171450" indent="-171450">
              <a:buFont typeface="Arial" panose="020B0604020202020204" pitchFamily="34" charset="0"/>
              <a:buChar char="•"/>
            </a:pPr>
            <a:r>
              <a:rPr lang="zh-CN" altLang="en-US" sz="1050" dirty="0">
                <a:solidFill>
                  <a:srgbClr val="0000FF"/>
                </a:solidFill>
              </a:rPr>
              <a:t>28.541_Rel18_Correction_of_NEFFunction_and_Sliceprofile</a:t>
            </a:r>
            <a:r>
              <a:rPr lang="en-US" altLang="zh-CN" sz="1050" dirty="0">
                <a:solidFill>
                  <a:srgbClr val="0000FF"/>
                </a:solidFill>
              </a:rPr>
              <a:t>,</a:t>
            </a:r>
            <a:r>
              <a:rPr lang="zh-CN" altLang="en-US" sz="1050" dirty="0">
                <a:solidFill>
                  <a:srgbClr val="0000FF"/>
                </a:solidFill>
              </a:rPr>
              <a:t> (with no optional items), </a:t>
            </a:r>
          </a:p>
          <a:p>
            <a:pPr marL="171450" indent="-171450">
              <a:buFont typeface="Arial" panose="020B0604020202020204" pitchFamily="34" charset="0"/>
              <a:buChar char="•"/>
            </a:pPr>
            <a:r>
              <a:rPr lang="zh-CN" altLang="en-US" sz="1050" dirty="0">
                <a:solidFill>
                  <a:srgbClr val="0000FF"/>
                </a:solidFill>
              </a:rPr>
              <a:t>28.623_28.541_Rel17_YANG_Corrections </a:t>
            </a:r>
            <a:endParaRPr lang="en-US" altLang="zh-CN" sz="1050" dirty="0">
              <a:solidFill>
                <a:srgbClr val="0000FF"/>
              </a:solidFill>
            </a:endParaRPr>
          </a:p>
          <a:p>
            <a:r>
              <a:rPr lang="zh-CN" altLang="en-US" sz="1050" dirty="0">
                <a:solidFill>
                  <a:srgbClr val="0000FF"/>
                </a:solidFill>
              </a:rPr>
              <a:t>(with </a:t>
            </a:r>
            <a:r>
              <a:rPr lang="zh-CN" altLang="en-US" sz="1050">
                <a:solidFill>
                  <a:srgbClr val="0000FF"/>
                </a:solidFill>
              </a:rPr>
              <a:t>no </a:t>
            </a:r>
            <a:r>
              <a:rPr lang="en-US" altLang="zh-CN" sz="1050">
                <a:solidFill>
                  <a:srgbClr val="0000FF"/>
                </a:solidFill>
              </a:rPr>
              <a:t>CR </a:t>
            </a:r>
            <a:r>
              <a:rPr lang="en-US" altLang="zh-CN" sz="1050" dirty="0">
                <a:solidFill>
                  <a:srgbClr val="0000FF"/>
                </a:solidFill>
              </a:rPr>
              <a:t>number or tag</a:t>
            </a:r>
            <a:r>
              <a:rPr lang="zh-CN" altLang="en-US" sz="1050" dirty="0">
                <a:solidFill>
                  <a:srgbClr val="0000FF"/>
                </a:solidFill>
              </a:rPr>
              <a:t>, </a:t>
            </a:r>
            <a:r>
              <a:rPr lang="en-US" altLang="zh-CN" sz="1050" dirty="0">
                <a:solidFill>
                  <a:srgbClr val="0000FF"/>
                </a:solidFill>
              </a:rPr>
              <a:t>two spec number indicate </a:t>
            </a:r>
            <a:r>
              <a:rPr lang="zh-CN" altLang="en-US" sz="1050" dirty="0">
                <a:solidFill>
                  <a:srgbClr val="0000FF"/>
                </a:solidFill>
              </a:rPr>
              <a:t>one branch includes depended/related stage 3 change for multiple spec)</a:t>
            </a:r>
          </a:p>
        </p:txBody>
      </p:sp>
    </p:spTree>
    <p:extLst>
      <p:ext uri="{BB962C8B-B14F-4D97-AF65-F5344CB8AC3E}">
        <p14:creationId xmlns:p14="http://schemas.microsoft.com/office/powerpoint/2010/main" val="6950338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43710</TotalTime>
  <Words>3165</Words>
  <Application>Microsoft Office PowerPoint</Application>
  <PresentationFormat>Widescreen</PresentationFormat>
  <Paragraphs>252</Paragraphs>
  <Slides>23</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#152)</vt:lpstr>
      <vt:lpstr>Background/Problem</vt:lpstr>
      <vt:lpstr>High level steps for CR author</vt:lpstr>
      <vt:lpstr>Basic Forge environment</vt:lpstr>
      <vt:lpstr>Basic Forge environment for SA5</vt:lpstr>
      <vt:lpstr>Basic Forge environment for SA5: pinpoint the cause of validation failure</vt:lpstr>
      <vt:lpstr>Basic Forge environment for commit</vt:lpstr>
      <vt:lpstr>Forge: main entry and login</vt:lpstr>
      <vt:lpstr>Forge: create a branch</vt:lpstr>
      <vt:lpstr>Forge: creating Merge request</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User-SS-11</cp:lastModifiedBy>
  <cp:revision>434</cp:revision>
  <dcterms:created xsi:type="dcterms:W3CDTF">2019-03-13T01:38:36Z</dcterms:created>
  <dcterms:modified xsi:type="dcterms:W3CDTF">2023-11-03T13:48:48Z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